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 b="def" i="def"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 b="def" i="def"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7" name="Shape 11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1" showMasterPhAnim="1">
  <p:cSld name="Tytuł i pod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/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pPr/>
            <a:r>
              <a:t>Tekst tytułowy</a:t>
            </a:r>
          </a:p>
        </p:txBody>
      </p:sp>
      <p:sp>
        <p:nvSpPr>
          <p:cNvPr id="12" name="Shape 12"/>
          <p:cNvSpPr/>
          <p:nvPr>
            <p:ph type="body" sz="quarter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13" name="Shape 13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Cy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/>
          <p:nvPr>
            <p:ph type="body" sz="quarter" idx="13"/>
          </p:nvPr>
        </p:nvSpPr>
        <p:spPr>
          <a:xfrm>
            <a:off x="1270000" y="6362700"/>
            <a:ext cx="10464800" cy="4699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400"/>
            </a:lvl1pPr>
          </a:lstStyle>
          <a:p>
            <a:pPr/>
            <a:r>
              <a:t>–Janek Jabłonka</a:t>
            </a:r>
          </a:p>
        </p:txBody>
      </p:sp>
      <p:sp>
        <p:nvSpPr>
          <p:cNvPr id="94" name="Shape 94"/>
          <p:cNvSpPr/>
          <p:nvPr>
            <p:ph type="body" sz="quarter" idx="14"/>
          </p:nvPr>
        </p:nvSpPr>
        <p:spPr>
          <a:xfrm>
            <a:off x="1270000" y="4267200"/>
            <a:ext cx="10464800" cy="6858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800"/>
            </a:lvl1pPr>
          </a:lstStyle>
          <a:p>
            <a:pPr/>
            <a:r>
              <a:t>„Wpisz tu cytat.” </a:t>
            </a:r>
          </a:p>
        </p:txBody>
      </p:sp>
      <p:sp>
        <p:nvSpPr>
          <p:cNvPr id="95" name="Shape 95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Zdję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/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3" name="Shape 103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Zdjęcie (poziom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>
            <p:ph type="pic" idx="13"/>
          </p:nvPr>
        </p:nvSpPr>
        <p:spPr>
          <a:xfrm>
            <a:off x="1606550" y="635000"/>
            <a:ext cx="9779000" cy="59182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1" name="Shape 21"/>
          <p:cNvSpPr/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pPr/>
            <a:r>
              <a:t>Tekst tytułowy</a:t>
            </a:r>
          </a:p>
        </p:txBody>
      </p:sp>
      <p:sp>
        <p:nvSpPr>
          <p:cNvPr id="22" name="Shape 22"/>
          <p:cNvSpPr/>
          <p:nvPr>
            <p:ph type="body" sz="quarter" idx="1"/>
          </p:nvPr>
        </p:nvSpPr>
        <p:spPr>
          <a:xfrm>
            <a:off x="1270000" y="81915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23" name="Shape 23"/>
          <p:cNvSpPr/>
          <p:nvPr>
            <p:ph type="sldNum" sz="quarter" idx="2"/>
          </p:nvPr>
        </p:nvSpPr>
        <p:spPr>
          <a:xfrm>
            <a:off x="6311798" y="9245600"/>
            <a:ext cx="368504" cy="3810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ytuł (na środk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/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pPr/>
            <a:r>
              <a:t>Tekst tytułowy</a:t>
            </a:r>
          </a:p>
        </p:txBody>
      </p:sp>
      <p:sp>
        <p:nvSpPr>
          <p:cNvPr id="31" name="Shape 31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Zdjęcie (pionow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/>
          <p:nvPr>
            <p:ph type="pic" sz="half" idx="13"/>
          </p:nvPr>
        </p:nvSpPr>
        <p:spPr>
          <a:xfrm>
            <a:off x="6718300" y="635000"/>
            <a:ext cx="5334000" cy="8229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39" name="Shape 39"/>
          <p:cNvSpPr/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/>
            <a:r>
              <a:t>Tekst tytułowy</a:t>
            </a:r>
          </a:p>
        </p:txBody>
      </p:sp>
      <p:sp>
        <p:nvSpPr>
          <p:cNvPr id="40" name="Shape 40"/>
          <p:cNvSpPr/>
          <p:nvPr>
            <p:ph type="body" sz="quarter" idx="1"/>
          </p:nvPr>
        </p:nvSpPr>
        <p:spPr>
          <a:xfrm>
            <a:off x="952500" y="4762500"/>
            <a:ext cx="5334000" cy="4102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41" name="Shape 41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ytuł (na górz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Tekst tytułowy</a:t>
            </a:r>
          </a:p>
        </p:txBody>
      </p:sp>
      <p:sp>
        <p:nvSpPr>
          <p:cNvPr id="49" name="Shape 49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ytuł i punkto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Tekst tytułowy</a:t>
            </a:r>
          </a:p>
        </p:txBody>
      </p:sp>
      <p:sp>
        <p:nvSpPr>
          <p:cNvPr id="57" name="Shape 57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58" name="Shape 58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ytuł i punktory ze zdjęc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/>
          <p:nvPr>
            <p:ph type="pic" sz="half" idx="13"/>
          </p:nvPr>
        </p:nvSpPr>
        <p:spPr>
          <a:xfrm>
            <a:off x="6718300" y="2603500"/>
            <a:ext cx="5334000" cy="6286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66" name="Shape 6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Tekst tytułowy</a:t>
            </a:r>
          </a:p>
        </p:txBody>
      </p:sp>
      <p:sp>
        <p:nvSpPr>
          <p:cNvPr id="67" name="Shape 67"/>
          <p:cNvSpPr/>
          <p:nvPr>
            <p:ph type="body" sz="half" idx="1"/>
          </p:nvPr>
        </p:nvSpPr>
        <p:spPr>
          <a:xfrm>
            <a:off x="952500" y="26035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68" name="Shape 68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unkto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/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76" name="Shape 76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Zdjęcie (3 sztuki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/>
          <p:nvPr>
            <p:ph type="pic" sz="quarter" idx="13"/>
          </p:nvPr>
        </p:nvSpPr>
        <p:spPr>
          <a:xfrm>
            <a:off x="6718300" y="5092700"/>
            <a:ext cx="5334000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4" name="Shape 84"/>
          <p:cNvSpPr/>
          <p:nvPr>
            <p:ph type="pic" sz="quarter" idx="14"/>
          </p:nvPr>
        </p:nvSpPr>
        <p:spPr>
          <a:xfrm>
            <a:off x="6724518" y="889000"/>
            <a:ext cx="5334001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5" name="Shape 85"/>
          <p:cNvSpPr/>
          <p:nvPr>
            <p:ph type="pic" sz="half" idx="15"/>
          </p:nvPr>
        </p:nvSpPr>
        <p:spPr>
          <a:xfrm>
            <a:off x="952500" y="889000"/>
            <a:ext cx="5334000" cy="7975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6" name="Shape 86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Tekst tytułowy</a:t>
            </a:r>
          </a:p>
        </p:txBody>
      </p:sp>
      <p:sp>
        <p:nvSpPr>
          <p:cNvPr id="3" name="Shape 3"/>
          <p:cNvSpPr/>
          <p:nvPr>
            <p:ph type="body" idx="1"/>
          </p:nvPr>
        </p:nvSpPr>
        <p:spPr>
          <a:xfrm>
            <a:off x="952500" y="26035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4" name="Shape 4"/>
          <p:cNvSpPr/>
          <p:nvPr>
            <p:ph type="sldNum" sz="quarter" idx="2"/>
          </p:nvPr>
        </p:nvSpPr>
        <p:spPr>
          <a:xfrm>
            <a:off x="6311798" y="9251950"/>
            <a:ext cx="368504" cy="3810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800"/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ransition xmlns:p14="http://schemas.microsoft.com/office/powerpoint/2010/main" spd="med" advClick="1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jpeg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jpeg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jpeg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jpe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490727">
              <a:defRPr sz="6719"/>
            </a:pPr>
          </a:p>
        </p:txBody>
      </p:sp>
      <p:sp>
        <p:nvSpPr>
          <p:cNvPr id="120" name="Shape 120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pic>
        <p:nvPicPr>
          <p:cNvPr id="121" name="7 latki jak przemienić białe w szare-p1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393700" y="0"/>
            <a:ext cx="13792200" cy="97536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490727">
              <a:defRPr sz="6719"/>
            </a:pPr>
          </a:p>
        </p:txBody>
      </p:sp>
      <p:sp>
        <p:nvSpPr>
          <p:cNvPr id="124" name="Shape 124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pic>
        <p:nvPicPr>
          <p:cNvPr id="125" name="7 latki jak przemienić białe w szare-p2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393700" y="0"/>
            <a:ext cx="13792200" cy="97536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490727">
              <a:defRPr sz="6719"/>
            </a:pPr>
          </a:p>
        </p:txBody>
      </p:sp>
      <p:sp>
        <p:nvSpPr>
          <p:cNvPr id="128" name="Shape 128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pic>
        <p:nvPicPr>
          <p:cNvPr id="129" name="7 latki jak przemienić białe w szare-p3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393700" y="0"/>
            <a:ext cx="13792200" cy="97536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490727">
              <a:defRPr sz="6719"/>
            </a:pPr>
          </a:p>
        </p:txBody>
      </p:sp>
      <p:sp>
        <p:nvSpPr>
          <p:cNvPr id="132" name="Shape 132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pic>
        <p:nvPicPr>
          <p:cNvPr id="133" name="7 latki jak przemienić białe w szare-p4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393700" y="0"/>
            <a:ext cx="13792200" cy="97536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theme/_rels/theme1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_rels/theme2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